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5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3B74-3345-0843-957B-D525EBE97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64C45-6809-8648-A5AC-7340DDA77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956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Jaxon Repp</dc:creator>
  <cp:lastModifiedBy>Jaxon Repp</cp:lastModifiedBy>
  <cp:revision>1</cp:revision>
  <dcterms:created xsi:type="dcterms:W3CDTF">2018-08-08T19:00:23Z</dcterms:created>
  <dcterms:modified xsi:type="dcterms:W3CDTF">2018-08-08T19:00:39Z</dcterms:modified>
</cp:coreProperties>
</file>